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7" r:id="rId1"/>
  </p:sldMasterIdLst>
  <p:notesMasterIdLst>
    <p:notesMasterId r:id="rId26"/>
  </p:notesMasterIdLst>
  <p:sldIdLst>
    <p:sldId id="305" r:id="rId2"/>
    <p:sldId id="316" r:id="rId3"/>
    <p:sldId id="257" r:id="rId4"/>
    <p:sldId id="258" r:id="rId5"/>
    <p:sldId id="315" r:id="rId6"/>
    <p:sldId id="285" r:id="rId7"/>
    <p:sldId id="290" r:id="rId8"/>
    <p:sldId id="259" r:id="rId9"/>
    <p:sldId id="260" r:id="rId10"/>
    <p:sldId id="261" r:id="rId11"/>
    <p:sldId id="307" r:id="rId12"/>
    <p:sldId id="308" r:id="rId13"/>
    <p:sldId id="310" r:id="rId14"/>
    <p:sldId id="312" r:id="rId15"/>
    <p:sldId id="288" r:id="rId16"/>
    <p:sldId id="267" r:id="rId17"/>
    <p:sldId id="270" r:id="rId18"/>
    <p:sldId id="271" r:id="rId19"/>
    <p:sldId id="291" r:id="rId20"/>
    <p:sldId id="272" r:id="rId21"/>
    <p:sldId id="313" r:id="rId22"/>
    <p:sldId id="273" r:id="rId23"/>
    <p:sldId id="317" r:id="rId24"/>
    <p:sldId id="29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66"/>
    <a:srgbClr val="006600"/>
    <a:srgbClr val="EB474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>
        <p:scale>
          <a:sx n="50" d="100"/>
          <a:sy n="50" d="100"/>
        </p:scale>
        <p:origin x="-100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3F80FB-3CCF-4D5B-93D0-4F5E9FD6B9AC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048BEB-B479-42E9-994A-01E1D9BBA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04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65CA2C-8060-4C05-96FA-13C58E0E0902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22EB1B-C719-41E8-A445-728D29CE43BD}" type="slidenum">
              <a:rPr lang="ru-RU" smtClean="0"/>
              <a:pPr eaLnBrk="1" hangingPunct="1"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13B70-BAEF-404E-A051-9114CF58F884}" type="datetimeFigureOut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E650C-A1AB-4CBD-AB77-120B5E79CD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5F9C3-3366-4F3C-9A93-89D30C46E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3FAF9-69C0-4613-B2C7-CA28AB9E4D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FA8AB-2F26-4FE6-9D46-94CE9D3FD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97684"/>
      </p:ext>
    </p:extLst>
  </p:cSld>
  <p:clrMapOvr>
    <a:masterClrMapping/>
  </p:clrMapOvr>
  <p:transition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807C-44E2-4BD8-BD80-23F8D7303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27908"/>
      </p:ext>
    </p:extLst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4C39C-6474-432C-9BEC-80F0FFE99E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23322-725F-45C6-B53B-12980786E1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2DC02-F24A-4EB2-9252-ADFE9D330E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38F89-5395-4C51-8C40-292D77AC54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6AE98-2F9A-416C-9ABF-6A53260CD4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626CE-62B8-48E8-93EB-6A90406093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1FA95-FB01-47CF-A32F-30670A978B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51180-E114-4D38-BFD9-3BDA2D6603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2EAA954-80C6-40EB-ABE9-F41B3C8A24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  <p:sldLayoutId id="2147484359" r:id="rId12"/>
    <p:sldLayoutId id="2147484360" r:id="rId13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11" Type="http://schemas.openxmlformats.org/officeDocument/2006/relationships/image" Target="../media/image50.gif"/><Relationship Id="rId5" Type="http://schemas.openxmlformats.org/officeDocument/2006/relationships/image" Target="../media/image44.jpeg"/><Relationship Id="rId10" Type="http://schemas.openxmlformats.org/officeDocument/2006/relationships/image" Target="../media/image49.gif"/><Relationship Id="rId4" Type="http://schemas.openxmlformats.org/officeDocument/2006/relationships/image" Target="../media/image43.jpeg"/><Relationship Id="rId9" Type="http://schemas.openxmlformats.org/officeDocument/2006/relationships/image" Target="../media/image4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18" Type="http://schemas.openxmlformats.org/officeDocument/2006/relationships/image" Target="../media/image73.gif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17" Type="http://schemas.openxmlformats.org/officeDocument/2006/relationships/image" Target="../media/image72.jpeg"/><Relationship Id="rId2" Type="http://schemas.openxmlformats.org/officeDocument/2006/relationships/image" Target="../media/image57.jpeg"/><Relationship Id="rId16" Type="http://schemas.openxmlformats.org/officeDocument/2006/relationships/image" Target="../media/image71.jpeg"/><Relationship Id="rId20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5" Type="http://schemas.openxmlformats.org/officeDocument/2006/relationships/image" Target="../media/image70.jpeg"/><Relationship Id="rId10" Type="http://schemas.openxmlformats.org/officeDocument/2006/relationships/image" Target="../media/image65.gif"/><Relationship Id="rId19" Type="http://schemas.openxmlformats.org/officeDocument/2006/relationships/image" Target="../media/image74.gif"/><Relationship Id="rId4" Type="http://schemas.openxmlformats.org/officeDocument/2006/relationships/image" Target="../media/image59.jpeg"/><Relationship Id="rId9" Type="http://schemas.openxmlformats.org/officeDocument/2006/relationships/image" Target="../media/image64.gif"/><Relationship Id="rId1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50" y="642938"/>
            <a:ext cx="8643938" cy="392906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8800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800" b="1" dirty="0" smtClean="0">
                <a:solidFill>
                  <a:schemeClr val="tx2"/>
                </a:solidFill>
              </a:rPr>
              <a:t>Здоровое</a:t>
            </a:r>
            <a:r>
              <a:rPr lang="ru-RU" sz="5400" b="1" dirty="0" smtClean="0">
                <a:solidFill>
                  <a:schemeClr val="tx2"/>
                </a:solidFill>
              </a:rPr>
              <a:t> </a:t>
            </a:r>
            <a:r>
              <a:rPr lang="ru-RU" sz="5400" b="1" dirty="0" smtClean="0">
                <a:solidFill>
                  <a:schemeClr val="tx2"/>
                </a:solidFill>
              </a:rPr>
              <a:t>питание- залог успеха!</a:t>
            </a:r>
            <a:endParaRPr lang="ru-RU" sz="5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Rectangle 5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92075"/>
            <a:ext cx="7785100" cy="1438275"/>
          </a:xfrm>
        </p:spPr>
      </p:pic>
      <p:pic>
        <p:nvPicPr>
          <p:cNvPr id="14339" name="Содержимое 7" descr="ол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4244777" cy="3273432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3" name="Содержимое 3" descr="1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428625"/>
            <a:ext cx="8286750" cy="5857875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7" name="Содержимое 3" descr="9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14313"/>
            <a:ext cx="8215312" cy="6357937"/>
          </a:xfrm>
        </p:spPr>
      </p:pic>
      <p:pic>
        <p:nvPicPr>
          <p:cNvPr id="16388" name="Содержимое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215313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Текст 10"/>
          <p:cNvSpPr>
            <a:spLocks noGrp="1"/>
          </p:cNvSpPr>
          <p:nvPr>
            <p:ph type="subTitle" idx="1"/>
          </p:nvPr>
        </p:nvSpPr>
        <p:spPr>
          <a:xfrm>
            <a:off x="2786063" y="1000125"/>
            <a:ext cx="6143625" cy="257175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То, чем позавтракал утром, влияет на наше настроение и самочувствие весь день. Вкусный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быть здоровым и разносторонним, но ни в коем случае однообразным. Общее мнение такое, что 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надо обязательно есть кашу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58750"/>
            <a:ext cx="4872038" cy="1041400"/>
          </a:xfrm>
        </p:spPr>
      </p:pic>
      <p:pic>
        <p:nvPicPr>
          <p:cNvPr id="17412" name="Содержимое 9" descr="16.jpg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5750"/>
            <a:ext cx="2428875" cy="2863850"/>
          </a:xfrm>
        </p:spPr>
      </p:pic>
      <p:pic>
        <p:nvPicPr>
          <p:cNvPr id="17413" name="Содержимое 5" descr="ть.jpg"/>
          <p:cNvPicPr>
            <a:picLocks noGrp="1" noChangeAspect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6375" y="3646488"/>
            <a:ext cx="3857625" cy="2892425"/>
          </a:xfrm>
        </p:spPr>
      </p:pic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285750" y="4071938"/>
            <a:ext cx="5000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50875" indent="-514350">
              <a:buFontTx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Каша.</a:t>
            </a:r>
          </a:p>
          <a:p>
            <a:pPr marL="650875" indent="-514350">
              <a:buFontTx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с маслом.</a:t>
            </a:r>
          </a:p>
          <a:p>
            <a:pPr marL="650875" indent="-514350">
              <a:buFontTx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Чай сладкий.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82563"/>
            <a:ext cx="8059737" cy="877887"/>
          </a:xfrm>
        </p:spPr>
      </p:pic>
      <p:sp>
        <p:nvSpPr>
          <p:cNvPr id="19459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2571750"/>
            <a:ext cx="4824536" cy="3482975"/>
          </a:xfrm>
        </p:spPr>
        <p:txBody>
          <a:bodyPr>
            <a:normAutofit/>
          </a:bodyPr>
          <a:lstStyle/>
          <a:p>
            <a:pPr marL="650875" indent="-514350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Суп, борщ, щи.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Биточки,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котлеты, гуляш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Пюре.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Компот из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сухофруктов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Хлеб.</a:t>
            </a:r>
          </a:p>
        </p:txBody>
      </p:sp>
      <p:pic>
        <p:nvPicPr>
          <p:cNvPr id="19460" name="Содержимое 4" descr="21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63" y="2780928"/>
            <a:ext cx="3346450" cy="3264629"/>
          </a:xfrm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357188" y="1071563"/>
            <a:ext cx="84296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Обе́д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как правило, второй или третий приём пищи в день (обычно после первого либо второго завтрака). Как правило 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подается горячая пища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Rectangle 4"/>
          <p:cNvPicPr>
            <a:picLocks noGrp="1" noChangeArrowheads="1"/>
          </p:cNvPicPr>
          <p:nvPr>
            <p:ph type="title" sz="quarter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795" y="277813"/>
            <a:ext cx="7717610" cy="1143000"/>
          </a:xfrm>
        </p:spPr>
      </p:pic>
      <p:pic>
        <p:nvPicPr>
          <p:cNvPr id="53253" name="Picture 5" descr="j017795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3" y="1600200"/>
            <a:ext cx="6299351" cy="4205064"/>
          </a:xfr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795" y="277813"/>
            <a:ext cx="7717610" cy="1143000"/>
          </a:xfrm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61288" cy="45307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Ужин – последняя еда перед сном. Чтобы хорошо спать и отдыхать ночью, на ужин можно есть только легкую пищу: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запеканки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творог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омлет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кефир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простоквашу</a:t>
            </a:r>
          </a:p>
        </p:txBody>
      </p:sp>
      <p:pic>
        <p:nvPicPr>
          <p:cNvPr id="16396" name="Picture 12" descr="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1938" y="4286250"/>
            <a:ext cx="1943100" cy="1014413"/>
          </a:xfrm>
          <a:noFill/>
        </p:spPr>
      </p:pic>
      <p:pic>
        <p:nvPicPr>
          <p:cNvPr id="16390" name="Picture 6" descr="53"/>
          <p:cNvPicPr>
            <a:picLocks noChangeAspect="1" noChangeArrowheads="1"/>
          </p:cNvPicPr>
          <p:nvPr/>
        </p:nvPicPr>
        <p:blipFill>
          <a:blip r:embed="rId4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214813"/>
            <a:ext cx="11445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39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71813"/>
            <a:ext cx="201771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38"/>
          <p:cNvPicPr>
            <a:picLocks noChangeAspect="1" noChangeArrowheads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97200"/>
            <a:ext cx="19446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26"/>
          <p:cNvPicPr>
            <a:picLocks noChangeAspect="1" noChangeArrowheads="1"/>
          </p:cNvPicPr>
          <p:nvPr/>
        </p:nvPicPr>
        <p:blipFill>
          <a:blip r:embed="rId7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29250"/>
            <a:ext cx="21621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78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28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78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28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0"/>
            <a:ext cx="7015981" cy="1315580"/>
          </a:xfrm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 rot="21327120">
            <a:off x="539552" y="5301208"/>
            <a:ext cx="5637212" cy="885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разнообразие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 rot="695490">
            <a:off x="1916699" y="3524768"/>
            <a:ext cx="6765925" cy="7762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умерен</a:t>
            </a:r>
            <a:r>
              <a:rPr lang="ru-RU" sz="6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н</a:t>
            </a:r>
            <a:r>
              <a:rPr lang="ru-RU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ость</a:t>
            </a:r>
          </a:p>
        </p:txBody>
      </p:sp>
      <p:sp>
        <p:nvSpPr>
          <p:cNvPr id="5" name="Прямоугольник 4"/>
          <p:cNvSpPr/>
          <p:nvPr/>
        </p:nvSpPr>
        <p:spPr>
          <a:xfrm rot="21373678">
            <a:off x="0" y="1412776"/>
            <a:ext cx="8429684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СВОЕВРЕМЕННОСТЬ</a:t>
            </a:r>
            <a:endParaRPr lang="ru-RU" sz="48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Rectangle 10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79337"/>
            <a:ext cx="7772400" cy="1139952"/>
          </a:xfrm>
        </p:spPr>
      </p:pic>
      <p:pic>
        <p:nvPicPr>
          <p:cNvPr id="20489" name="Picture 9" descr="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4286250"/>
            <a:ext cx="2757487" cy="2020888"/>
          </a:xfrm>
          <a:noFill/>
        </p:spPr>
      </p:pic>
      <p:pic>
        <p:nvPicPr>
          <p:cNvPr id="20484" name="Picture 4" descr="моркрвь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71625"/>
            <a:ext cx="225901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огурцы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500188"/>
            <a:ext cx="20224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редиска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643313"/>
            <a:ext cx="1701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редиска2"/>
          <p:cNvPicPr>
            <a:picLocks noChangeAspect="1" noChangeArrowheads="1"/>
          </p:cNvPicPr>
          <p:nvPr/>
        </p:nvPicPr>
        <p:blipFill>
          <a:blip r:embed="rId7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500188"/>
            <a:ext cx="16573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тыква"/>
          <p:cNvPicPr>
            <a:picLocks noChangeAspect="1" noChangeArrowheads="1"/>
          </p:cNvPicPr>
          <p:nvPr/>
        </p:nvPicPr>
        <p:blipFill>
          <a:blip r:embed="rId8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071938"/>
            <a:ext cx="220503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J007617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43188"/>
            <a:ext cx="2024063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J007617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714625"/>
            <a:ext cx="1560512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j022377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929188"/>
            <a:ext cx="216693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8750"/>
            <a:ext cx="8242300" cy="1328738"/>
          </a:xfrm>
        </p:spPr>
      </p:pic>
      <p:pic>
        <p:nvPicPr>
          <p:cNvPr id="27651" name="Picture 5" descr="j03034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071938"/>
            <a:ext cx="20843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Рисунок 4" descr="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14500"/>
            <a:ext cx="356393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5" descr="6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14337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6" descr="си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714500"/>
            <a:ext cx="31432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Рисунок 7" descr="т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079875"/>
            <a:ext cx="1833562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9" y="332656"/>
            <a:ext cx="8242300" cy="1109662"/>
          </a:xfrm>
        </p:spPr>
      </p:pic>
      <p:sp>
        <p:nvSpPr>
          <p:cNvPr id="4099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357313"/>
            <a:ext cx="8229600" cy="1357312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живём не для того, чтобы есть, а едим для того чтобы жить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3" descr="j0177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786063"/>
            <a:ext cx="79295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44" name="Group 140"/>
          <p:cNvGraphicFramePr>
            <a:graphicFrameLocks noGrp="1"/>
          </p:cNvGraphicFramePr>
          <p:nvPr/>
        </p:nvGraphicFramePr>
        <p:xfrm>
          <a:off x="755650" y="571500"/>
          <a:ext cx="7920038" cy="3214688"/>
        </p:xfrm>
        <a:graphic>
          <a:graphicData uri="http://schemas.openxmlformats.org/drawingml/2006/table">
            <a:tbl>
              <a:tblPr/>
              <a:tblGrid>
                <a:gridCol w="2376488"/>
                <a:gridCol w="461962"/>
                <a:gridCol w="2273300"/>
                <a:gridCol w="433388"/>
                <a:gridCol w="2374900"/>
              </a:tblGrid>
              <a:tr h="763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Углеводы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продуктах животного происхождения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мясе, молоке, сале, в маслянистых растениях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крупах, муке, крахмале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14" name="Line 90"/>
          <p:cNvSpPr>
            <a:spLocks noChangeShapeType="1"/>
          </p:cNvSpPr>
          <p:nvPr/>
        </p:nvSpPr>
        <p:spPr bwMode="auto">
          <a:xfrm>
            <a:off x="1928813" y="13573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5" name="Line 91"/>
          <p:cNvSpPr>
            <a:spLocks noChangeShapeType="1"/>
          </p:cNvSpPr>
          <p:nvPr/>
        </p:nvSpPr>
        <p:spPr bwMode="auto">
          <a:xfrm>
            <a:off x="4643438" y="13573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6" name="Line 92"/>
          <p:cNvSpPr>
            <a:spLocks noChangeShapeType="1"/>
          </p:cNvSpPr>
          <p:nvPr/>
        </p:nvSpPr>
        <p:spPr bwMode="auto">
          <a:xfrm>
            <a:off x="7429500" y="142875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624" name="Picture 120" descr="10"/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929188"/>
            <a:ext cx="133191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5" name="Picture 121" descr="12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429250"/>
            <a:ext cx="10080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6" name="Picture 122" descr="13"/>
          <p:cNvPicPr>
            <a:picLocks noChangeAspect="1" noChangeArrowheads="1"/>
          </p:cNvPicPr>
          <p:nvPr/>
        </p:nvPicPr>
        <p:blipFill>
          <a:blip r:embed="rId4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429125"/>
            <a:ext cx="9366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7" name="Picture 123" descr="14"/>
          <p:cNvPicPr>
            <a:picLocks noChangeAspect="1" noChangeArrowheads="1"/>
          </p:cNvPicPr>
          <p:nvPr/>
        </p:nvPicPr>
        <p:blipFill>
          <a:blip r:embed="rId5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786438"/>
            <a:ext cx="6064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8" name="Picture 124" descr="49"/>
          <p:cNvPicPr>
            <a:picLocks noChangeAspect="1" noChangeArrowheads="1"/>
          </p:cNvPicPr>
          <p:nvPr/>
        </p:nvPicPr>
        <p:blipFill>
          <a:blip r:embed="rId6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357688"/>
            <a:ext cx="6477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9" name="Picture 125" descr="47"/>
          <p:cNvPicPr>
            <a:picLocks noChangeAspect="1" noChangeArrowheads="1"/>
          </p:cNvPicPr>
          <p:nvPr/>
        </p:nvPicPr>
        <p:blipFill>
          <a:blip r:embed="rId7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6000750"/>
            <a:ext cx="11160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0" name="Picture 126" descr="56"/>
          <p:cNvPicPr>
            <a:picLocks noChangeAspect="1" noChangeArrowheads="1"/>
          </p:cNvPicPr>
          <p:nvPr/>
        </p:nvPicPr>
        <p:blipFill>
          <a:blip r:embed="rId8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00750"/>
            <a:ext cx="10096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1" name="Picture 127" descr="j0223776"/>
          <p:cNvPicPr>
            <a:picLocks noChangeAspect="1" noChangeArrowheads="1" noCrop="1"/>
          </p:cNvPicPr>
          <p:nvPr/>
        </p:nvPicPr>
        <p:blipFill>
          <a:blip r:embed="rId9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365625"/>
            <a:ext cx="12287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3" name="Picture 129" descr="j022377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62563"/>
            <a:ext cx="1152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4" name="Picture 130" descr="55"/>
          <p:cNvPicPr>
            <a:picLocks noChangeAspect="1" noChangeArrowheads="1"/>
          </p:cNvPicPr>
          <p:nvPr/>
        </p:nvPicPr>
        <p:blipFill>
          <a:blip r:embed="rId11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24400"/>
            <a:ext cx="9350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5" name="Picture 131" descr="45"/>
          <p:cNvPicPr>
            <a:picLocks noChangeAspect="1" noChangeArrowheads="1"/>
          </p:cNvPicPr>
          <p:nvPr/>
        </p:nvPicPr>
        <p:blipFill>
          <a:blip r:embed="rId1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37063"/>
            <a:ext cx="1044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6" name="Picture 132" descr="50"/>
          <p:cNvPicPr>
            <a:picLocks noChangeAspect="1" noChangeArrowheads="1"/>
          </p:cNvPicPr>
          <p:nvPr/>
        </p:nvPicPr>
        <p:blipFill>
          <a:blip r:embed="rId1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229225"/>
            <a:ext cx="4683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7" name="Picture 133" descr="орех"/>
          <p:cNvPicPr>
            <a:picLocks noChangeAspect="1" noChangeArrowheads="1"/>
          </p:cNvPicPr>
          <p:nvPr/>
        </p:nvPicPr>
        <p:blipFill>
          <a:blip r:embed="rId1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092825"/>
            <a:ext cx="10080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8" name="Picture 134" descr="орех2"/>
          <p:cNvPicPr>
            <a:picLocks noChangeAspect="1" noChangeArrowheads="1"/>
          </p:cNvPicPr>
          <p:nvPr/>
        </p:nvPicPr>
        <p:blipFill>
          <a:blip r:embed="rId15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373688"/>
            <a:ext cx="863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5" name="Picture 141" descr="20"/>
          <p:cNvPicPr>
            <a:picLocks noChangeAspect="1" noChangeArrowheads="1"/>
          </p:cNvPicPr>
          <p:nvPr/>
        </p:nvPicPr>
        <p:blipFill>
          <a:blip r:embed="rId16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65625"/>
            <a:ext cx="1333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7" name="Picture 143" descr="27"/>
          <p:cNvPicPr>
            <a:picLocks noChangeAspect="1" noChangeArrowheads="1"/>
          </p:cNvPicPr>
          <p:nvPr/>
        </p:nvPicPr>
        <p:blipFill>
          <a:blip r:embed="rId17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43500"/>
            <a:ext cx="12239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8" name="Picture 144" descr="j0189212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57688"/>
            <a:ext cx="1046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9" name="Picture 145" descr="j0254480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715000"/>
            <a:ext cx="13239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51" name="Picture 147" descr="48"/>
          <p:cNvPicPr>
            <a:picLocks noChangeAspect="1" noChangeArrowheads="1"/>
          </p:cNvPicPr>
          <p:nvPr/>
        </p:nvPicPr>
        <p:blipFill>
          <a:blip r:embed="rId20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857875"/>
            <a:ext cx="11525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9699" name="Содержимое 3" descr="122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14313"/>
            <a:ext cx="8429625" cy="6215062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500438" y="1571625"/>
            <a:ext cx="22860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FF0000"/>
                </a:solidFill>
              </a:rPr>
              <a:t>Витамины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357563" y="2708275"/>
            <a:ext cx="2500312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 b="1"/>
              <a:t>Овощи, фрукты</a:t>
            </a:r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4643438" y="20605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25" name="Рисунок 12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75"/>
            <a:ext cx="37417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13" descr="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292893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Рисунок 14" descr="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765175"/>
            <a:ext cx="27178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Рисунок 15" descr="(1)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718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6513"/>
            <a:ext cx="8656638" cy="2236787"/>
          </a:xfrm>
        </p:spPr>
      </p:pic>
      <p:sp>
        <p:nvSpPr>
          <p:cNvPr id="31747" name="Текст 2"/>
          <p:cNvSpPr>
            <a:spLocks noGrp="1"/>
          </p:cNvSpPr>
          <p:nvPr>
            <p:ph type="body" sz="half" idx="1"/>
          </p:nvPr>
        </p:nvSpPr>
        <p:spPr>
          <a:xfrm>
            <a:off x="179512" y="2357438"/>
            <a:ext cx="4535363" cy="40005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/>
              <a:t>  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должно обеспечить поступление в организм всех необходимых веществ: углеводов, жиров, белков и витаминов.</a:t>
            </a:r>
          </a:p>
          <a:p>
            <a:pPr>
              <a:buFont typeface="Wingdings 2" pitchFamily="18" charset="2"/>
              <a:buNone/>
            </a:pPr>
            <a:endParaRPr lang="ru-RU" sz="2400" dirty="0" smtClean="0"/>
          </a:p>
        </p:txBody>
      </p:sp>
      <p:pic>
        <p:nvPicPr>
          <p:cNvPr id="31748" name="Содержимое 4" descr="0_2314b_4f69a0fa_L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34696"/>
            <a:ext cx="3810000" cy="2861733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07963"/>
            <a:ext cx="8242300" cy="962025"/>
          </a:xfrm>
        </p:spPr>
      </p:pic>
      <p:sp>
        <p:nvSpPr>
          <p:cNvPr id="706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071563"/>
            <a:ext cx="8229600" cy="5237162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человек должен заботиться о своем здоровье. Ведь никто не позаботится о тебе лучше, чем ты сам.</a:t>
            </a:r>
          </a:p>
        </p:txBody>
      </p:sp>
      <p:pic>
        <p:nvPicPr>
          <p:cNvPr id="70662" name="Picture 6" descr="j03169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571750"/>
            <a:ext cx="73580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88640"/>
            <a:ext cx="6511925" cy="910916"/>
          </a:xfrm>
        </p:spPr>
      </p:pic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512" y="1196752"/>
            <a:ext cx="8406135" cy="5256583"/>
          </a:xfrm>
        </p:spPr>
        <p:txBody>
          <a:bodyPr>
            <a:normAutofit lnSpcReduction="10000"/>
          </a:bodyPr>
          <a:lstStyle/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режима дня. 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режима питания, правильное питание.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труд.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правила гигиены.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«Ради крепкого здоровья – мойте руки чаще».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6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за столом.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«Когда я ем, я глух и нем!»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Скажем «Нет!»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вредным привычкам (употребление алкогольных напитков,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табакокурение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Доброе отношение к людям, к окружающей нас природе, животным.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организация отдыха и труда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666236" cy="1556792"/>
          </a:xfrm>
        </p:spPr>
      </p:pic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43000" y="731520"/>
            <a:ext cx="6400800" cy="47857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просыпайся,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 и людям улыбайся,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зарядкой занимайся,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Обливайся, вытирайся,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правильно питайся,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школу смело отправляйся.</a:t>
            </a:r>
          </a:p>
        </p:txBody>
      </p:sp>
      <p:pic>
        <p:nvPicPr>
          <p:cNvPr id="6148" name="Picture 4" descr="j023644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2348880"/>
            <a:ext cx="346075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Текст 4"/>
          <p:cNvSpPr>
            <a:spLocks noGrp="1"/>
          </p:cNvSpPr>
          <p:nvPr>
            <p:ph type="body" sz="half" idx="1"/>
          </p:nvPr>
        </p:nvSpPr>
        <p:spPr>
          <a:xfrm>
            <a:off x="0" y="285750"/>
            <a:ext cx="5286375" cy="6286500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2400" dirty="0" smtClean="0"/>
              <a:t>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не был хилым, вялым,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лежал под одеялом,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хворал и был в порядке,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Делай каждый день зарядку!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Позабудь про телевизор,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Mapш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улицу гулять -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полезней для здоровья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Свежим воздухом дышать.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плохому настроенью!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грусти, не хнычь, не плачь!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тебе всегда помогут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Лыжи, прыгалки и мяч!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не станешь ты спортсменом,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право не беда –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дух в здоровом теле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присутствует всегда! </a:t>
            </a:r>
          </a:p>
          <a:p>
            <a:pPr>
              <a:buFont typeface="Wingdings 2" pitchFamily="18" charset="2"/>
              <a:buNone/>
            </a:pPr>
            <a:r>
              <a:rPr lang="ru-RU" sz="2400" i="1" dirty="0" smtClean="0"/>
              <a:t> </a:t>
            </a:r>
            <a:endParaRPr lang="ru-RU" sz="2400" dirty="0" smtClean="0"/>
          </a:p>
          <a:p>
            <a:pPr>
              <a:buFont typeface="Wingdings 2" pitchFamily="18" charset="2"/>
              <a:buNone/>
            </a:pPr>
            <a:endParaRPr lang="ru-RU" sz="2000" dirty="0" smtClean="0"/>
          </a:p>
        </p:txBody>
      </p:sp>
      <p:pic>
        <p:nvPicPr>
          <p:cNvPr id="7172" name="Содержимое 6" descr="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16" y="3281363"/>
            <a:ext cx="2105025" cy="2095500"/>
          </a:xfrm>
        </p:spPr>
      </p:pic>
      <p:pic>
        <p:nvPicPr>
          <p:cNvPr id="7173" name="Рисунок 7" descr="http://webclipart.ru/files/images/13-21/thmb/TN_15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85750"/>
            <a:ext cx="164306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C:\Documents and Settings\Ziki\Мои документы\Мои рисунки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85750"/>
            <a:ext cx="1928813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 descr="C:\Documents and Settings\Ziki\Мои документы\Мои рисунки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608" y="4408512"/>
            <a:ext cx="120401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0" descr="http://webclipart.ru/files/images/13-21/thmb/TN_151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94" y="2576686"/>
            <a:ext cx="1238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Rectangle 2"/>
          <p:cNvPicPr>
            <a:picLocks noGrp="1" noChangeArrowheads="1"/>
          </p:cNvPicPr>
          <p:nvPr>
            <p:ph type="title" sz="quarter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76213"/>
            <a:ext cx="7785100" cy="1250950"/>
          </a:xfrm>
        </p:spPr>
      </p:pic>
      <p:sp>
        <p:nvSpPr>
          <p:cNvPr id="819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7" name="Содержимое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9" name="Picture 5" descr="j0345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3063"/>
            <a:ext cx="371475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j03168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571625"/>
            <a:ext cx="37147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-36513"/>
            <a:ext cx="7785100" cy="1663701"/>
          </a:xfrm>
        </p:spPr>
      </p:pic>
      <p:pic>
        <p:nvPicPr>
          <p:cNvPr id="9219" name="Picture 4" descr="111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286000"/>
            <a:ext cx="312420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j03168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286000"/>
            <a:ext cx="32099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Rectangle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4488017"/>
            <a:ext cx="6511925" cy="910916"/>
          </a:xfrm>
        </p:spPr>
      </p:pic>
      <p:sp>
        <p:nvSpPr>
          <p:cNvPr id="819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rgbClr val="006600"/>
                </a:solidFill>
              </a:rPr>
              <a:t>Человеку необходимо питаться.</a:t>
            </a:r>
          </a:p>
        </p:txBody>
      </p:sp>
      <p:pic>
        <p:nvPicPr>
          <p:cNvPr id="9220" name="Picture 4" descr="j03168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581275"/>
            <a:ext cx="288131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7" descr="i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571750"/>
            <a:ext cx="28384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14"/>
            <a:ext cx="6511925" cy="860606"/>
          </a:xfrm>
        </p:spPr>
      </p:pic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01364" y="2132856"/>
            <a:ext cx="8229600" cy="2665412"/>
          </a:xfrm>
        </p:spPr>
        <p:txBody>
          <a:bodyPr>
            <a:noAutofit/>
          </a:bodyPr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(дома).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(второй в школе).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Обед.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Полдник.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Ужин.</a:t>
            </a:r>
          </a:p>
        </p:txBody>
      </p:sp>
      <p:pic>
        <p:nvPicPr>
          <p:cNvPr id="13316" name="Picture 5" descr="j02237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67" y="222920"/>
            <a:ext cx="2389117" cy="26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5" descr="час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3104261" cy="26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2021</TotalTime>
  <Words>280</Words>
  <Application>Microsoft Office PowerPoint</Application>
  <PresentationFormat>Экран (4:3)</PresentationFormat>
  <Paragraphs>61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</dc:creator>
  <cp:lastModifiedBy>Сорокина</cp:lastModifiedBy>
  <cp:revision>108</cp:revision>
  <dcterms:created xsi:type="dcterms:W3CDTF">2007-04-16T11:13:01Z</dcterms:created>
  <dcterms:modified xsi:type="dcterms:W3CDTF">2021-05-27T16:20:52Z</dcterms:modified>
</cp:coreProperties>
</file>